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170"/>
  </p:normalViewPr>
  <p:slideViewPr>
    <p:cSldViewPr snapToGrid="0" snapToObjects="1">
      <p:cViewPr varScale="1">
        <p:scale>
          <a:sx n="76" d="100"/>
          <a:sy n="76" d="100"/>
        </p:scale>
        <p:origin x="21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2FF71-F521-C848-A7C3-823CD2A1A1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AEB34-089B-BC45-9A28-C1098639D9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EF354-B02A-4944-95A8-CE6F8C5CD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59765-FC44-5B42-B9DB-15F787681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2121C-8F77-CA47-891D-86F7533E7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3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C1EB9-6EE4-D341-9AF6-985176036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5E0234-987E-A949-B5FD-C74A4DD6E6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A98E0-73A8-4C47-9EE2-C7A6E3621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0BE02-5CD7-AA45-8BEA-8A3058EB5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E672D-2373-734D-B783-03E24DCFE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646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88C922-6576-E046-A220-C06FD94115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D37FBD-8234-EB40-B246-E7955380F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0A28B-3ABB-DD4C-BC3E-1DA4755A3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E1CFF-BEE9-034D-ACBD-36144A20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4370C-0A3C-704D-A717-45566D313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153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FBF93-327D-8945-B0C9-7C3F5B993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6A727-4FB4-AB4A-A7B2-4F6081631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E30BC-4262-F54F-B46F-7C5BE10ED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22D90-6482-1A43-8AAB-E6B81D030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15196-D6DB-474E-B912-CB6A5C080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94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7CA30-D713-6C44-88C5-96F454FDA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70E4B-FF0F-C341-9546-472957FDB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B4671-443D-2049-AD7F-7C86E4318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6922A-E553-CE4E-B7E4-2FC41BD19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97FD6-FAA0-6F4F-A25D-C467EEABE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772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C149A-B2C2-1E44-8E0D-BA287B86D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8CFD2-FD27-DA47-867B-8A32F9FC96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BB608A-1098-5244-8C25-767B6A880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D7A7FE-6E98-5E48-B177-C5BDD5C43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83E69-70E7-CB45-A958-14F3B6FF9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6AC0A5-F9BE-844C-B430-FD1E0C8F7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16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58B0F-BC55-6D4D-A352-61758518B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5E6E6A-CC5A-0547-94F4-E55E1B236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55AFA-58E3-3342-A9DF-37F622261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A5B26-153E-AA46-B819-521CE888C6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D35F86-CFD0-F24F-AC8C-88C6B39C18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948884-0CD4-0949-A51F-0DE696B9E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9A539A-7FF0-1746-9686-CFEF33F3B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4782CE-92B7-9A46-B210-6130DECBE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573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84377-D970-5846-AC7E-B88772956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F3E113-A8FF-4D44-8D16-F385DA826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D03F8D-2626-1344-984C-5A64F0FA0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233B4-0FFA-E640-8028-B91171831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43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A42D65-E12B-9B4F-9CDF-48D9965E4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AD150E-FBA5-AA43-9C22-6E53A8A90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FB5CE9-5831-3F4C-9413-44EB87547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65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D8E9A-CA56-3B4F-87D2-E7AAB2F31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95801-FDC2-E647-9FA6-A79799F14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D5FDDD-DD05-9045-873B-1437734534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81204-DB82-6E47-8FF4-606646E29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D3AC5C-909D-A543-9704-BEBE53CBE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77279-6230-1348-B8ED-F6AC81313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503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961C2-1B9D-CE47-90A1-4FCF2EDC9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18803D-4103-574C-8810-72276F26E9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58A497-57A7-9947-BC4C-0299961FB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267D6D-F665-5547-98CD-1E9435879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9B88EF-5225-5542-BEF1-4870E3337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E9EA0-8DA1-D54C-B37D-D0BB677E8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0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6B0367-0EDC-2F4D-9DFE-CAAE9F887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E2876-A948-0640-9052-61A1077F8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B137C-B7A1-4C48-B2B9-6039A02AB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F831E-8912-8440-811C-FF3342FB7B2A}" type="datetimeFigureOut">
              <a:rPr lang="en-US" smtClean="0"/>
              <a:t>1/25/21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FDDDE-BC7B-254A-8B7D-2A219D051D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631B5-7348-5349-B541-20F0ABC9A7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2A457-74C1-8841-BA02-7F6913266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62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30955-DCEF-E741-9323-5D56AE285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3250"/>
            <a:ext cx="9144000" cy="878715"/>
          </a:xfrm>
        </p:spPr>
        <p:txBody>
          <a:bodyPr>
            <a:normAutofit/>
          </a:bodyPr>
          <a:lstStyle/>
          <a:p>
            <a:r>
              <a:rPr lang="en-US" sz="4400" dirty="0"/>
              <a:t>Problem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FE262-94CB-1C47-9C92-8092D386D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800" y="2432050"/>
            <a:ext cx="59944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968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2D3FC-5E37-C94B-8EC9-DBB9C6EEB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9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9ECBA3-4A65-8847-ADBB-78F5DF5859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7750" y="2096294"/>
            <a:ext cx="50165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89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238A7-C5CA-284C-8AB7-CE4C9A0EF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D7140C-77EA-B84F-8B58-9E9D1AD1C5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8192" y="1825625"/>
            <a:ext cx="65156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38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AE7D4-69A4-D64A-BFED-D0A3F5F18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9A7184-0C0F-C848-8AD5-CF980D9726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3695" y="1825625"/>
            <a:ext cx="664461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73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242BF-3189-8F42-B8E4-42F55329B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D681EA-ED68-5C46-A7EB-0CFBEB9887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5800" y="2877344"/>
            <a:ext cx="32004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112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B9B2-4E53-E547-AF86-41ECF2137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BD7024D-23E6-BD4A-87C2-28E1986AEE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3600" y="2261394"/>
            <a:ext cx="79248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218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0169C-5066-C748-843A-DFE8F73A4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6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F3541AB-1C47-6746-BEFB-602C1AAB8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6789" y="1825625"/>
            <a:ext cx="66184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701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A82CB-4144-914F-A590-C2640C845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6 (2)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4CA33E5-936C-E841-83C9-45BE0860F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5467" y="1447771"/>
            <a:ext cx="6841066" cy="510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395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B2464-EB2E-DF49-90C8-F4F6D41B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7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E8EFE6-5361-EA4F-A562-56FB13C74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4261" y="1825625"/>
            <a:ext cx="558347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59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83BD-0F7F-754F-ADCE-4D50E3895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8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949F822-DD7F-9147-B5E0-A131D55AE2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2695" y="1825625"/>
            <a:ext cx="648660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54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5542</TotalTime>
  <Words>23</Words>
  <Application>Microsoft Macintosh PowerPoint</Application>
  <PresentationFormat>Widescreen</PresentationFormat>
  <Paragraphs>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Problem 1</vt:lpstr>
      <vt:lpstr>Problem 2</vt:lpstr>
      <vt:lpstr>Problem 3</vt:lpstr>
      <vt:lpstr>Problem 4</vt:lpstr>
      <vt:lpstr>Problem 5</vt:lpstr>
      <vt:lpstr>Problem 6</vt:lpstr>
      <vt:lpstr>Problem 6 (2)</vt:lpstr>
      <vt:lpstr>Problem 7</vt:lpstr>
      <vt:lpstr>Problem 8</vt:lpstr>
      <vt:lpstr>Problem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Summer Shields</dc:creator>
  <cp:lastModifiedBy>Summer Shields</cp:lastModifiedBy>
  <cp:revision>8</cp:revision>
  <dcterms:created xsi:type="dcterms:W3CDTF">2021-01-26T05:57:57Z</dcterms:created>
  <dcterms:modified xsi:type="dcterms:W3CDTF">2021-01-30T02:20:31Z</dcterms:modified>
</cp:coreProperties>
</file>

<file path=docProps/thumbnail.jpeg>
</file>